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7" r:id="rId2"/>
    <p:sldId id="258" r:id="rId3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se" id="{1523C0F2-E077-604E-AC39-6F9530C2B70E}">
          <p14:sldIdLst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82CD99"/>
    <a:srgbClr val="C8E9D2"/>
    <a:srgbClr val="ABDDBA"/>
    <a:srgbClr val="398551"/>
    <a:srgbClr val="F2CEA5"/>
    <a:srgbClr val="EECE9F"/>
    <a:srgbClr val="C2894F"/>
    <a:srgbClr val="FFB96B"/>
    <a:srgbClr val="F8A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>
      <p:cViewPr varScale="1">
        <p:scale>
          <a:sx n="29" d="100"/>
          <a:sy n="29" d="100"/>
        </p:scale>
        <p:origin x="94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7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644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24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95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72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6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59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24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73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90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60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79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893135" y="3314005"/>
            <a:ext cx="9260958" cy="996265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solidFill>
                <a:srgbClr val="002060"/>
              </a:solidFill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46F070D0-B611-867F-C882-319F216DBFD5}"/>
              </a:ext>
            </a:extLst>
          </p:cNvPr>
          <p:cNvSpPr/>
          <p:nvPr/>
        </p:nvSpPr>
        <p:spPr>
          <a:xfrm>
            <a:off x="0" y="2413000"/>
            <a:ext cx="4819338" cy="6702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solidFill>
                <a:srgbClr val="002060"/>
              </a:solidFill>
            </a:endParaRPr>
          </a:p>
        </p:txBody>
      </p:sp>
      <p:sp>
        <p:nvSpPr>
          <p:cNvPr id="6" name="Titolo 4">
            <a:extLst>
              <a:ext uri="{FF2B5EF4-FFF2-40B4-BE49-F238E27FC236}">
                <a16:creationId xmlns:a16="http://schemas.microsoft.com/office/drawing/2014/main" id="{46D4BA3F-8317-3642-A1D7-6E89C60FEFC7}"/>
              </a:ext>
            </a:extLst>
          </p:cNvPr>
          <p:cNvSpPr txBox="1">
            <a:spLocks/>
          </p:cNvSpPr>
          <p:nvPr/>
        </p:nvSpPr>
        <p:spPr>
          <a:xfrm>
            <a:off x="606677" y="2457950"/>
            <a:ext cx="9088041" cy="670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rgbClr val="002060"/>
                </a:solidFill>
                <a:latin typeface="Titillium" pitchFamily="2" charset="77"/>
              </a:rPr>
              <a:t>00000000 numero</a:t>
            </a:r>
          </a:p>
        </p:txBody>
      </p:sp>
      <p:sp>
        <p:nvSpPr>
          <p:cNvPr id="7" name="Sottotitolo 5">
            <a:extLst>
              <a:ext uri="{FF2B5EF4-FFF2-40B4-BE49-F238E27FC236}">
                <a16:creationId xmlns:a16="http://schemas.microsoft.com/office/drawing/2014/main" id="{1D89636E-FFB1-5126-971E-A13EC57277FA}"/>
              </a:ext>
            </a:extLst>
          </p:cNvPr>
          <p:cNvSpPr txBox="1">
            <a:spLocks/>
          </p:cNvSpPr>
          <p:nvPr/>
        </p:nvSpPr>
        <p:spPr>
          <a:xfrm>
            <a:off x="1477699" y="3544972"/>
            <a:ext cx="8018860" cy="670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000" b="1" dirty="0">
                <a:solidFill>
                  <a:srgbClr val="002060"/>
                </a:solidFill>
                <a:latin typeface="Titillium" pitchFamily="2" charset="77"/>
              </a:rPr>
              <a:t>NOME BENEFICIARIO</a:t>
            </a:r>
            <a:endParaRPr lang="it-IT" sz="4000" dirty="0">
              <a:solidFill>
                <a:srgbClr val="002060"/>
              </a:solidFill>
              <a:latin typeface="Titillium Semibold" pitchFamily="2" charset="77"/>
            </a:endParaRPr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AE1BD-8209-0B4D-8D84-73EB5FCAA5D2}"/>
              </a:ext>
            </a:extLst>
          </p:cNvPr>
          <p:cNvSpPr txBox="1"/>
          <p:nvPr/>
        </p:nvSpPr>
        <p:spPr>
          <a:xfrm>
            <a:off x="2810837" y="4316585"/>
            <a:ext cx="53525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>
                <a:solidFill>
                  <a:srgbClr val="002060"/>
                </a:solidFill>
                <a:effectLst/>
                <a:latin typeface="Titillium" pitchFamily="2" charset="77"/>
              </a:rPr>
              <a:t>Titolo progetto</a:t>
            </a:r>
            <a:endParaRPr lang="it-IT" sz="3000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A0D98A8-ACF5-93A8-55A9-FDBED18639AD}"/>
              </a:ext>
            </a:extLst>
          </p:cNvPr>
          <p:cNvSpPr txBox="1"/>
          <p:nvPr/>
        </p:nvSpPr>
        <p:spPr>
          <a:xfrm>
            <a:off x="1032819" y="6310513"/>
            <a:ext cx="8908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0C7698A-FADD-95D9-08A1-86907019BFB2}"/>
              </a:ext>
            </a:extLst>
          </p:cNvPr>
          <p:cNvSpPr/>
          <p:nvPr/>
        </p:nvSpPr>
        <p:spPr>
          <a:xfrm>
            <a:off x="1135844" y="5816925"/>
            <a:ext cx="8702570" cy="4226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994FEB-5CD2-2BC3-190C-A0851A32A4CD}"/>
              </a:ext>
            </a:extLst>
          </p:cNvPr>
          <p:cNvSpPr txBox="1"/>
          <p:nvPr/>
        </p:nvSpPr>
        <p:spPr>
          <a:xfrm>
            <a:off x="2810837" y="5843599"/>
            <a:ext cx="5352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  <a:effectLst/>
                <a:latin typeface="Titillium" pitchFamily="2" charset="77"/>
              </a:rPr>
              <a:t>OBIETTIVO PRINCIPALE DELL’OPERAZIONE</a:t>
            </a:r>
            <a:endParaRPr lang="it-IT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661A4F-67AD-B704-8C4D-2C2125EA355B}"/>
              </a:ext>
            </a:extLst>
          </p:cNvPr>
          <p:cNvSpPr txBox="1"/>
          <p:nvPr/>
        </p:nvSpPr>
        <p:spPr>
          <a:xfrm>
            <a:off x="1032819" y="4907841"/>
            <a:ext cx="8908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B55720C9-83BB-DA63-52F0-F11B740992B3}"/>
              </a:ext>
            </a:extLst>
          </p:cNvPr>
          <p:cNvSpPr/>
          <p:nvPr/>
        </p:nvSpPr>
        <p:spPr>
          <a:xfrm>
            <a:off x="0" y="1742681"/>
            <a:ext cx="3175000" cy="6702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CODICE PROGETTO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1231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52A504D1-EC8A-A1B9-10A1-D4CDBEAF4567}"/>
              </a:ext>
            </a:extLst>
          </p:cNvPr>
          <p:cNvCxnSpPr>
            <a:cxnSpLocks/>
          </p:cNvCxnSpPr>
          <p:nvPr/>
        </p:nvCxnSpPr>
        <p:spPr>
          <a:xfrm flipH="1">
            <a:off x="3848408" y="132774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magine 20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939CE5E-0013-5DC0-9C8A-B23AC34D6C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73" y="315337"/>
            <a:ext cx="2177462" cy="657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174AA2E7-6136-2D58-EB49-49EDD7D56B10}"/>
              </a:ext>
            </a:extLst>
          </p:cNvPr>
          <p:cNvCxnSpPr>
            <a:cxnSpLocks/>
          </p:cNvCxnSpPr>
          <p:nvPr/>
        </p:nvCxnSpPr>
        <p:spPr>
          <a:xfrm flipH="1">
            <a:off x="6283909" y="104775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>
            <a:extLst>
              <a:ext uri="{FF2B5EF4-FFF2-40B4-BE49-F238E27FC236}">
                <a16:creationId xmlns:a16="http://schemas.microsoft.com/office/drawing/2014/main" id="{B18E3F09-1D31-E46C-597C-8510719A1794}"/>
              </a:ext>
            </a:extLst>
          </p:cNvPr>
          <p:cNvSpPr/>
          <p:nvPr/>
        </p:nvSpPr>
        <p:spPr>
          <a:xfrm>
            <a:off x="7608162" y="364299"/>
            <a:ext cx="1634731" cy="51435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27" name="Casella di testo 2">
            <a:extLst>
              <a:ext uri="{FF2B5EF4-FFF2-40B4-BE49-F238E27FC236}">
                <a16:creationId xmlns:a16="http://schemas.microsoft.com/office/drawing/2014/main" id="{D9E91B1F-0C5B-70B6-7A00-F0242D4EBE10}"/>
              </a:ext>
            </a:extLst>
          </p:cNvPr>
          <p:cNvSpPr txBox="1"/>
          <p:nvPr/>
        </p:nvSpPr>
        <p:spPr>
          <a:xfrm>
            <a:off x="7882408" y="500187"/>
            <a:ext cx="1203162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A1C1480B-777F-CA80-7299-A26C6E3B188A}"/>
              </a:ext>
            </a:extLst>
          </p:cNvPr>
          <p:cNvSpPr/>
          <p:nvPr/>
        </p:nvSpPr>
        <p:spPr>
          <a:xfrm>
            <a:off x="-1" y="13887450"/>
            <a:ext cx="10691813" cy="1231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7DE0825C-0400-605C-EB92-F90F6529B1BD}"/>
              </a:ext>
            </a:extLst>
          </p:cNvPr>
          <p:cNvSpPr/>
          <p:nvPr/>
        </p:nvSpPr>
        <p:spPr>
          <a:xfrm>
            <a:off x="5743843" y="14300594"/>
            <a:ext cx="1587500" cy="51435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2" name="Casella di testo 2">
            <a:extLst>
              <a:ext uri="{FF2B5EF4-FFF2-40B4-BE49-F238E27FC236}">
                <a16:creationId xmlns:a16="http://schemas.microsoft.com/office/drawing/2014/main" id="{3D504695-6E97-1FF0-AE03-1BB7DE9F9766}"/>
              </a:ext>
            </a:extLst>
          </p:cNvPr>
          <p:cNvSpPr txBox="1"/>
          <p:nvPr/>
        </p:nvSpPr>
        <p:spPr>
          <a:xfrm>
            <a:off x="6008876" y="14439076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5462CC7C-13D2-DDD0-66DB-BD2D5F3505EB}"/>
              </a:ext>
            </a:extLst>
          </p:cNvPr>
          <p:cNvSpPr/>
          <p:nvPr/>
        </p:nvSpPr>
        <p:spPr>
          <a:xfrm>
            <a:off x="618905" y="14289663"/>
            <a:ext cx="1587500" cy="51435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4" name="Casella di testo 2">
            <a:extLst>
              <a:ext uri="{FF2B5EF4-FFF2-40B4-BE49-F238E27FC236}">
                <a16:creationId xmlns:a16="http://schemas.microsoft.com/office/drawing/2014/main" id="{60399F20-F3D6-B637-C96D-357B39689900}"/>
              </a:ext>
            </a:extLst>
          </p:cNvPr>
          <p:cNvSpPr txBox="1"/>
          <p:nvPr/>
        </p:nvSpPr>
        <p:spPr>
          <a:xfrm>
            <a:off x="898305" y="14416663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4FACDF0-834D-8869-C56C-6E1D17870DA5}"/>
              </a:ext>
            </a:extLst>
          </p:cNvPr>
          <p:cNvSpPr/>
          <p:nvPr/>
        </p:nvSpPr>
        <p:spPr>
          <a:xfrm>
            <a:off x="3161587" y="14300594"/>
            <a:ext cx="1587500" cy="51435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6" name="Casella di testo 2">
            <a:extLst>
              <a:ext uri="{FF2B5EF4-FFF2-40B4-BE49-F238E27FC236}">
                <a16:creationId xmlns:a16="http://schemas.microsoft.com/office/drawing/2014/main" id="{6A102B88-71E9-9CFB-A53D-474050242186}"/>
              </a:ext>
            </a:extLst>
          </p:cNvPr>
          <p:cNvSpPr txBox="1"/>
          <p:nvPr/>
        </p:nvSpPr>
        <p:spPr>
          <a:xfrm>
            <a:off x="3440987" y="14427594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7A96855F-3D6C-9BDC-36C7-9E2FD4D732C4}"/>
              </a:ext>
            </a:extLst>
          </p:cNvPr>
          <p:cNvSpPr/>
          <p:nvPr/>
        </p:nvSpPr>
        <p:spPr>
          <a:xfrm>
            <a:off x="8266467" y="14300594"/>
            <a:ext cx="1587500" cy="514350"/>
          </a:xfrm>
          <a:prstGeom prst="rect">
            <a:avLst/>
          </a:prstGeom>
          <a:solidFill>
            <a:schemeClr val="accent5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8" name="Casella di testo 2">
            <a:extLst>
              <a:ext uri="{FF2B5EF4-FFF2-40B4-BE49-F238E27FC236}">
                <a16:creationId xmlns:a16="http://schemas.microsoft.com/office/drawing/2014/main" id="{6EB76FC2-A739-FD2D-E649-1C2538272F01}"/>
              </a:ext>
            </a:extLst>
          </p:cNvPr>
          <p:cNvSpPr txBox="1"/>
          <p:nvPr/>
        </p:nvSpPr>
        <p:spPr>
          <a:xfrm>
            <a:off x="8545867" y="14427594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CD5410EF-8F6F-7603-67E7-7D5AD472E10B}"/>
              </a:ext>
            </a:extLst>
          </p:cNvPr>
          <p:cNvCxnSpPr>
            <a:cxnSpLocks/>
          </p:cNvCxnSpPr>
          <p:nvPr/>
        </p:nvCxnSpPr>
        <p:spPr>
          <a:xfrm flipH="1">
            <a:off x="7787398" y="14052944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 flipH="1">
            <a:off x="5272841" y="14041707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 flipH="1">
            <a:off x="2693760" y="14041707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Elemento grafico 16">
            <a:extLst>
              <a:ext uri="{FF2B5EF4-FFF2-40B4-BE49-F238E27FC236}">
                <a16:creationId xmlns:a16="http://schemas.microsoft.com/office/drawing/2014/main" id="{62BF55F2-B75E-4532-BD47-24D5D7C727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1317" y="-361540"/>
            <a:ext cx="1996503" cy="199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7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persona, computer, vestiti, computer&#10;&#10;Descrizione generata automaticamente">
            <a:extLst>
              <a:ext uri="{FF2B5EF4-FFF2-40B4-BE49-F238E27FC236}">
                <a16:creationId xmlns:a16="http://schemas.microsoft.com/office/drawing/2014/main" id="{52BD1AC5-670A-448B-1BA1-EFD37FC94A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84" t="1405" r="24084" b="1"/>
          <a:stretch/>
        </p:blipFill>
        <p:spPr>
          <a:xfrm>
            <a:off x="0" y="0"/>
            <a:ext cx="10703709" cy="15119350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727326" y="0"/>
            <a:ext cx="9260958" cy="15119350"/>
          </a:xfrm>
          <a:prstGeom prst="rect">
            <a:avLst/>
          </a:prstGeom>
          <a:solidFill>
            <a:schemeClr val="accent5">
              <a:lumMod val="40000"/>
              <a:lumOff val="6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5" name="Sottotitolo 5">
            <a:extLst>
              <a:ext uri="{FF2B5EF4-FFF2-40B4-BE49-F238E27FC236}">
                <a16:creationId xmlns:a16="http://schemas.microsoft.com/office/drawing/2014/main" id="{79874E6D-5004-EA19-91CC-1816A0A9578E}"/>
              </a:ext>
            </a:extLst>
          </p:cNvPr>
          <p:cNvSpPr txBox="1">
            <a:spLocks/>
          </p:cNvSpPr>
          <p:nvPr/>
        </p:nvSpPr>
        <p:spPr>
          <a:xfrm>
            <a:off x="1324549" y="9257437"/>
            <a:ext cx="6861517" cy="1483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TITOLO </a:t>
            </a:r>
            <a:r>
              <a:rPr lang="it-IT" sz="3600" b="1" dirty="0" err="1">
                <a:solidFill>
                  <a:srgbClr val="002060"/>
                </a:solidFill>
                <a:latin typeface="Titillium" pitchFamily="2" charset="77"/>
              </a:rPr>
              <a:t>TITOLO</a:t>
            </a: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 LOREM</a:t>
            </a:r>
          </a:p>
          <a:p>
            <a:pPr marL="0" indent="0">
              <a:buNone/>
            </a:pP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IPSUM </a:t>
            </a:r>
            <a:r>
              <a:rPr lang="it-IT" sz="3600" b="1" dirty="0" err="1">
                <a:solidFill>
                  <a:srgbClr val="002060"/>
                </a:solidFill>
                <a:latin typeface="Titillium" pitchFamily="2" charset="77"/>
              </a:rPr>
              <a:t>IPSUM</a:t>
            </a: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 LOREM TITOLO</a:t>
            </a:r>
          </a:p>
          <a:p>
            <a:pPr marL="0" indent="0">
              <a:buNone/>
            </a:pP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TITOLO LOREM</a:t>
            </a:r>
          </a:p>
          <a:p>
            <a:pPr marL="0" indent="0">
              <a:buNone/>
            </a:pPr>
            <a:endParaRPr lang="it-IT" sz="36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endParaRPr lang="it-IT" sz="36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endParaRPr lang="it-IT" sz="3600" dirty="0">
              <a:solidFill>
                <a:srgbClr val="002060"/>
              </a:solidFill>
              <a:latin typeface="Titillium Semibold" pitchFamily="2" charset="77"/>
            </a:endParaRPr>
          </a:p>
          <a:p>
            <a:endParaRPr lang="it-IT" sz="3600" dirty="0"/>
          </a:p>
        </p:txBody>
      </p:sp>
      <p:sp>
        <p:nvSpPr>
          <p:cNvPr id="16" name="Sottotitolo 5">
            <a:extLst>
              <a:ext uri="{FF2B5EF4-FFF2-40B4-BE49-F238E27FC236}">
                <a16:creationId xmlns:a16="http://schemas.microsoft.com/office/drawing/2014/main" id="{3C57516A-F84D-CBF2-D97C-B9E8E1E6F200}"/>
              </a:ext>
            </a:extLst>
          </p:cNvPr>
          <p:cNvSpPr txBox="1">
            <a:spLocks/>
          </p:cNvSpPr>
          <p:nvPr/>
        </p:nvSpPr>
        <p:spPr>
          <a:xfrm>
            <a:off x="1346818" y="11817440"/>
            <a:ext cx="6861517" cy="1483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800" b="1" dirty="0">
                <a:solidFill>
                  <a:srgbClr val="002060"/>
                </a:solidFill>
                <a:latin typeface="Titillium" pitchFamily="2" charset="77"/>
              </a:rPr>
              <a:t>BANDO</a:t>
            </a:r>
          </a:p>
          <a:p>
            <a:pPr marL="0" indent="0">
              <a:buNone/>
            </a:pPr>
            <a:r>
              <a:rPr lang="it-IT" sz="2800" b="1" dirty="0">
                <a:solidFill>
                  <a:srgbClr val="002060"/>
                </a:solidFill>
                <a:latin typeface="Titillium" pitchFamily="2" charset="77"/>
              </a:rPr>
              <a:t>XXXXXXXXXXXXXXXXXXX</a:t>
            </a:r>
          </a:p>
          <a:p>
            <a:pPr marL="0" indent="0">
              <a:buNone/>
            </a:pPr>
            <a:endParaRPr lang="it-IT" sz="28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r>
              <a:rPr lang="it-IT" sz="2800" b="1" dirty="0">
                <a:solidFill>
                  <a:srgbClr val="002060"/>
                </a:solidFill>
                <a:latin typeface="Titillium" pitchFamily="2" charset="77"/>
              </a:rPr>
              <a:t>XXXXXXXXXXXXXXXXXXXXXXX</a:t>
            </a:r>
          </a:p>
          <a:p>
            <a:pPr marL="0" indent="0">
              <a:buNone/>
            </a:pPr>
            <a:endParaRPr lang="it-IT" sz="28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endParaRPr lang="it-IT" sz="2800" dirty="0">
              <a:solidFill>
                <a:srgbClr val="002060"/>
              </a:solidFill>
              <a:latin typeface="Titillium Semibold" pitchFamily="2" charset="77"/>
            </a:endParaRP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245925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103</Words>
  <Application>Microsoft Office PowerPoint</Application>
  <PresentationFormat>Personalizzato</PresentationFormat>
  <Paragraphs>27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Titillium</vt:lpstr>
      <vt:lpstr>Titillium Semibold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2023-06-08T11:08:37Z</dcterms:created>
  <dcterms:modified xsi:type="dcterms:W3CDTF">2025-02-05T09:37:10Z</dcterms:modified>
</cp:coreProperties>
</file>